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FAA14A-17E5-42BA-873B-A6EB542C6C7C}" type="datetimeFigureOut">
              <a:rPr lang="en-US" smtClean="0"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033FC-8103-4850-B44B-C5576EDCBB6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ARG3W6_YOJ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48" y="642918"/>
            <a:ext cx="7858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COLEGIO SAN IGNACIO DE LOYOLA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1195" y="3000370"/>
            <a:ext cx="706133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TRADICIONES Y COSTUMBRES DE MEDELLÍN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FIESTAS DE MEDELLÍN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0034" y="2500306"/>
            <a:ext cx="3643338" cy="3214710"/>
            <a:chOff x="642910" y="3000372"/>
            <a:chExt cx="3643338" cy="2500330"/>
          </a:xfrm>
        </p:grpSpPr>
        <p:sp>
          <p:nvSpPr>
            <p:cNvPr id="8" name="Rectangle 7"/>
            <p:cNvSpPr/>
            <p:nvPr/>
          </p:nvSpPr>
          <p:spPr>
            <a:xfrm>
              <a:off x="642910" y="3000372"/>
              <a:ext cx="3643338" cy="250033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 descr="http://colombia.pordescubrir.com/wp-content/uploads/2010/07/medellin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57224" y="3214686"/>
              <a:ext cx="3111439" cy="2081207"/>
            </a:xfrm>
            <a:prstGeom prst="rect">
              <a:avLst/>
            </a:prstGeom>
            <a:noFill/>
          </p:spPr>
        </p:pic>
      </p:grpSp>
      <p:sp>
        <p:nvSpPr>
          <p:cNvPr id="9" name="Flowchart: Alternate Process 8"/>
          <p:cNvSpPr/>
          <p:nvPr/>
        </p:nvSpPr>
        <p:spPr>
          <a:xfrm>
            <a:off x="4714876" y="2143116"/>
            <a:ext cx="3357586" cy="3643338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://www.vueloscolombia.net/i/flores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357430"/>
            <a:ext cx="2918947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1473" y="214291"/>
            <a:ext cx="8072494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Las costumbres y tradiciones, como las fiestas, desfiles, celebraciones se constituyen en una foma de transmitir las tradiciones generación tras generación y además nos identifican  como parte de un territorio.</a:t>
            </a:r>
            <a:endParaRPr lang="en-US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571736" y="2571744"/>
            <a:ext cx="4071966" cy="18573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96633" y="3244334"/>
            <a:ext cx="3150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http://youtu.be/ARG3W6_YOJs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928670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DESFILE DE SILLETEROS </a:t>
            </a:r>
            <a:r>
              <a:rPr lang="es-CO" sz="2000" dirty="0" smtClean="0"/>
              <a:t>2010</a:t>
            </a:r>
            <a:r>
              <a:rPr lang="es-CO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5" y="2928934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Gloria A. Giraldo</a:t>
            </a:r>
          </a:p>
          <a:p>
            <a:pPr algn="ctr"/>
            <a:r>
              <a:rPr lang="es-C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Mayo 31 de 2010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</TotalTime>
  <Words>62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Slide 1</vt:lpstr>
      <vt:lpstr>FIESTAS DE MEDELLÍN</vt:lpstr>
      <vt:lpstr>Slide 3</vt:lpstr>
      <vt:lpstr>Slide 4</vt:lpstr>
      <vt:lpstr>Slide 5</vt:lpstr>
    </vt:vector>
  </TitlesOfParts>
  <Company>csi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s3-estud2</dc:creator>
  <cp:lastModifiedBy>s3-estud2</cp:lastModifiedBy>
  <cp:revision>4</cp:revision>
  <dcterms:created xsi:type="dcterms:W3CDTF">2011-05-31T20:57:50Z</dcterms:created>
  <dcterms:modified xsi:type="dcterms:W3CDTF">2011-05-31T21:36:53Z</dcterms:modified>
</cp:coreProperties>
</file>